
<file path=[Content_Types].xml><?xml version="1.0" encoding="utf-8"?>
<Types xmlns="http://schemas.openxmlformats.org/package/2006/content-types">
  <Default Extension="png" ContentType="image/png"/>
  <Default Extension="emf" ContentType="image/x-emf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56" r:id="rId1"/>
  </p:sldMasterIdLst>
  <p:notesMasterIdLst>
    <p:notesMasterId r:id="rId13"/>
  </p:notesMasterIdLst>
  <p:sldIdLst>
    <p:sldId id="518" r:id="rId2"/>
    <p:sldId id="499" r:id="rId3"/>
    <p:sldId id="500" r:id="rId4"/>
    <p:sldId id="501" r:id="rId5"/>
    <p:sldId id="502" r:id="rId6"/>
    <p:sldId id="503" r:id="rId7"/>
    <p:sldId id="504" r:id="rId8"/>
    <p:sldId id="505" r:id="rId9"/>
    <p:sldId id="506" r:id="rId10"/>
    <p:sldId id="519" r:id="rId11"/>
    <p:sldId id="520" r:id="rId1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CC"/>
    <a:srgbClr val="080808"/>
    <a:srgbClr val="0000FF"/>
    <a:srgbClr val="CCECFF"/>
    <a:srgbClr val="9999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2986" autoAdjust="0"/>
  </p:normalViewPr>
  <p:slideViewPr>
    <p:cSldViewPr>
      <p:cViewPr>
        <p:scale>
          <a:sx n="66" d="100"/>
          <a:sy n="66" d="100"/>
        </p:scale>
        <p:origin x="390" y="9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B920DEA-DDCB-40A4-9199-2AF6F5E7169D}" type="datetimeFigureOut">
              <a:rPr lang="zh-CN" altLang="en-US"/>
              <a:pPr>
                <a:defRPr/>
              </a:pPr>
              <a:t>2020/8/25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6A99B804-0938-4BBF-AD44-2EB64D9538F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2587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230254-C273-4E61-BFE8-7C499DA114E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176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A02535-EDAB-420E-9C57-4B50E1EA6E4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04068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AB393B-06CC-4728-B388-AD72BDC8731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44338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 userDrawn="1"/>
        </p:nvGrpSpPr>
        <p:grpSpPr bwMode="auto">
          <a:xfrm>
            <a:off x="0" y="260350"/>
            <a:ext cx="9128125" cy="346075"/>
            <a:chOff x="0" y="0"/>
            <a:chExt cx="5760" cy="344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7" name="Rectangle 12"/>
            <p:cNvSpPr>
              <a:spLocks noChangeArrowheads="1"/>
            </p:cNvSpPr>
            <p:nvPr/>
          </p:nvSpPr>
          <p:spPr bwMode="auto">
            <a:xfrm>
              <a:off x="260" y="85"/>
              <a:ext cx="5500" cy="174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8" name="Rectangle 13"/>
            <p:cNvSpPr>
              <a:spLocks noChangeArrowheads="1"/>
            </p:cNvSpPr>
            <p:nvPr/>
          </p:nvSpPr>
          <p:spPr bwMode="auto">
            <a:xfrm>
              <a:off x="258" y="85"/>
              <a:ext cx="57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9" name="Rectangle 14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0" name="Rectangle 15"/>
            <p:cNvSpPr>
              <a:spLocks noChangeArrowheads="1"/>
            </p:cNvSpPr>
            <p:nvPr/>
          </p:nvSpPr>
          <p:spPr bwMode="auto">
            <a:xfrm>
              <a:off x="345" y="85"/>
              <a:ext cx="88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1" name="Rectangle 16"/>
            <p:cNvSpPr>
              <a:spLocks noChangeArrowheads="1"/>
            </p:cNvSpPr>
            <p:nvPr/>
          </p:nvSpPr>
          <p:spPr bwMode="auto">
            <a:xfrm>
              <a:off x="173" y="174"/>
              <a:ext cx="86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2" name="Rectangle 17"/>
            <p:cNvSpPr>
              <a:spLocks noChangeArrowheads="1"/>
            </p:cNvSpPr>
            <p:nvPr/>
          </p:nvSpPr>
          <p:spPr bwMode="auto">
            <a:xfrm>
              <a:off x="83" y="87"/>
              <a:ext cx="89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13" name="Rectangle 18"/>
            <p:cNvSpPr>
              <a:spLocks noChangeArrowheads="1"/>
            </p:cNvSpPr>
            <p:nvPr/>
          </p:nvSpPr>
          <p:spPr bwMode="auto">
            <a:xfrm>
              <a:off x="258" y="170"/>
              <a:ext cx="57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4" name="Rectangle 19"/>
            <p:cNvSpPr>
              <a:spLocks noChangeArrowheads="1"/>
            </p:cNvSpPr>
            <p:nvPr/>
          </p:nvSpPr>
          <p:spPr bwMode="auto">
            <a:xfrm>
              <a:off x="173" y="259"/>
              <a:ext cx="86" cy="85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</p:grpSp>
      <p:sp>
        <p:nvSpPr>
          <p:cNvPr id="15" name="Text Box 8"/>
          <p:cNvSpPr txBox="1">
            <a:spLocks noChangeArrowheads="1"/>
          </p:cNvSpPr>
          <p:nvPr userDrawn="1"/>
        </p:nvSpPr>
        <p:spPr bwMode="auto">
          <a:xfrm>
            <a:off x="5792788" y="260350"/>
            <a:ext cx="2743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第</a:t>
            </a:r>
            <a:r>
              <a:rPr lang="en-US" altLang="zh-CN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章 正弦稳态电路分析</a:t>
            </a:r>
            <a:endParaRPr lang="zh-CN" altLang="en-US" dirty="0" smtClean="0">
              <a:solidFill>
                <a:srgbClr val="0000F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218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6877050" y="476250"/>
            <a:ext cx="914400" cy="914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6" name="Rectangle 4"/>
          <p:cNvSpPr>
            <a:spLocks noGrp="1" noChangeArrowheads="1"/>
          </p:cNvSpPr>
          <p:nvPr>
            <p:ph type="dt" sz="half" idx="14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5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Rectangle 6"/>
          <p:cNvSpPr>
            <a:spLocks noGrp="1" noChangeArrowheads="1"/>
          </p:cNvSpPr>
          <p:nvPr>
            <p:ph type="sldNum" sz="quarter" idx="16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6EC1B9A-2E7D-46D5-BE89-74C493DF843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15185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 userDrawn="1"/>
        </p:nvGrpSpPr>
        <p:grpSpPr bwMode="auto">
          <a:xfrm>
            <a:off x="0" y="260350"/>
            <a:ext cx="9128125" cy="346075"/>
            <a:chOff x="0" y="0"/>
            <a:chExt cx="5760" cy="344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7" name="Rectangle 12"/>
            <p:cNvSpPr>
              <a:spLocks noChangeArrowheads="1"/>
            </p:cNvSpPr>
            <p:nvPr/>
          </p:nvSpPr>
          <p:spPr bwMode="auto">
            <a:xfrm>
              <a:off x="260" y="85"/>
              <a:ext cx="5500" cy="174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8" name="Rectangle 13"/>
            <p:cNvSpPr>
              <a:spLocks noChangeArrowheads="1"/>
            </p:cNvSpPr>
            <p:nvPr/>
          </p:nvSpPr>
          <p:spPr bwMode="auto">
            <a:xfrm>
              <a:off x="258" y="85"/>
              <a:ext cx="56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9" name="Rectangle 14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0" name="Rectangle 15"/>
            <p:cNvSpPr>
              <a:spLocks noChangeArrowheads="1"/>
            </p:cNvSpPr>
            <p:nvPr/>
          </p:nvSpPr>
          <p:spPr bwMode="auto">
            <a:xfrm>
              <a:off x="345" y="85"/>
              <a:ext cx="88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1" name="Rectangle 16"/>
            <p:cNvSpPr>
              <a:spLocks noChangeArrowheads="1"/>
            </p:cNvSpPr>
            <p:nvPr/>
          </p:nvSpPr>
          <p:spPr bwMode="auto">
            <a:xfrm>
              <a:off x="173" y="174"/>
              <a:ext cx="86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2" name="Rectangle 17"/>
            <p:cNvSpPr>
              <a:spLocks noChangeArrowheads="1"/>
            </p:cNvSpPr>
            <p:nvPr/>
          </p:nvSpPr>
          <p:spPr bwMode="auto">
            <a:xfrm>
              <a:off x="83" y="87"/>
              <a:ext cx="89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13" name="Rectangle 18"/>
            <p:cNvSpPr>
              <a:spLocks noChangeArrowheads="1"/>
            </p:cNvSpPr>
            <p:nvPr/>
          </p:nvSpPr>
          <p:spPr bwMode="auto">
            <a:xfrm>
              <a:off x="258" y="170"/>
              <a:ext cx="56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4" name="Rectangle 19"/>
            <p:cNvSpPr>
              <a:spLocks noChangeArrowheads="1"/>
            </p:cNvSpPr>
            <p:nvPr/>
          </p:nvSpPr>
          <p:spPr bwMode="auto">
            <a:xfrm>
              <a:off x="173" y="259"/>
              <a:ext cx="86" cy="85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</p:grpSp>
      <p:sp>
        <p:nvSpPr>
          <p:cNvPr id="15" name="Text Box 8"/>
          <p:cNvSpPr txBox="1">
            <a:spLocks noChangeArrowheads="1"/>
          </p:cNvSpPr>
          <p:nvPr userDrawn="1"/>
        </p:nvSpPr>
        <p:spPr bwMode="auto">
          <a:xfrm>
            <a:off x="5795963" y="260350"/>
            <a:ext cx="2743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第</a:t>
            </a:r>
            <a:r>
              <a:rPr lang="en-US" altLang="zh-CN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章 正弦稳态电路分析</a:t>
            </a:r>
            <a:endParaRPr lang="zh-CN" altLang="en-US" dirty="0" smtClean="0">
              <a:solidFill>
                <a:srgbClr val="0000F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218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6877050" y="476250"/>
            <a:ext cx="914400" cy="914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6" name="Rectangle 4"/>
          <p:cNvSpPr>
            <a:spLocks noGrp="1" noChangeArrowheads="1"/>
          </p:cNvSpPr>
          <p:nvPr>
            <p:ph type="dt" sz="half" idx="14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5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Rectangle 6"/>
          <p:cNvSpPr>
            <a:spLocks noGrp="1" noChangeArrowheads="1"/>
          </p:cNvSpPr>
          <p:nvPr>
            <p:ph type="sldNum" sz="quarter" idx="16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E376DDC-F09A-4D50-9410-40DBEAD68BB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76755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 userDrawn="1"/>
        </p:nvGrpSpPr>
        <p:grpSpPr bwMode="auto">
          <a:xfrm>
            <a:off x="0" y="260350"/>
            <a:ext cx="9128125" cy="346075"/>
            <a:chOff x="0" y="0"/>
            <a:chExt cx="5760" cy="344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7" name="Rectangle 12"/>
            <p:cNvSpPr>
              <a:spLocks noChangeArrowheads="1"/>
            </p:cNvSpPr>
            <p:nvPr/>
          </p:nvSpPr>
          <p:spPr bwMode="auto">
            <a:xfrm>
              <a:off x="260" y="85"/>
              <a:ext cx="5500" cy="174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8" name="Rectangle 13"/>
            <p:cNvSpPr>
              <a:spLocks noChangeArrowheads="1"/>
            </p:cNvSpPr>
            <p:nvPr/>
          </p:nvSpPr>
          <p:spPr bwMode="auto">
            <a:xfrm>
              <a:off x="258" y="85"/>
              <a:ext cx="56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9" name="Rectangle 14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0" name="Rectangle 15"/>
            <p:cNvSpPr>
              <a:spLocks noChangeArrowheads="1"/>
            </p:cNvSpPr>
            <p:nvPr/>
          </p:nvSpPr>
          <p:spPr bwMode="auto">
            <a:xfrm>
              <a:off x="345" y="85"/>
              <a:ext cx="88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1" name="Rectangle 16"/>
            <p:cNvSpPr>
              <a:spLocks noChangeArrowheads="1"/>
            </p:cNvSpPr>
            <p:nvPr/>
          </p:nvSpPr>
          <p:spPr bwMode="auto">
            <a:xfrm>
              <a:off x="173" y="174"/>
              <a:ext cx="86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2" name="Rectangle 17"/>
            <p:cNvSpPr>
              <a:spLocks noChangeArrowheads="1"/>
            </p:cNvSpPr>
            <p:nvPr/>
          </p:nvSpPr>
          <p:spPr bwMode="auto">
            <a:xfrm>
              <a:off x="83" y="87"/>
              <a:ext cx="89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13" name="Rectangle 18"/>
            <p:cNvSpPr>
              <a:spLocks noChangeArrowheads="1"/>
            </p:cNvSpPr>
            <p:nvPr/>
          </p:nvSpPr>
          <p:spPr bwMode="auto">
            <a:xfrm>
              <a:off x="258" y="170"/>
              <a:ext cx="56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4" name="Rectangle 19"/>
            <p:cNvSpPr>
              <a:spLocks noChangeArrowheads="1"/>
            </p:cNvSpPr>
            <p:nvPr/>
          </p:nvSpPr>
          <p:spPr bwMode="auto">
            <a:xfrm>
              <a:off x="173" y="259"/>
              <a:ext cx="86" cy="85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</p:grpSp>
      <p:sp>
        <p:nvSpPr>
          <p:cNvPr id="15" name="Text Box 8"/>
          <p:cNvSpPr txBox="1">
            <a:spLocks noChangeArrowheads="1"/>
          </p:cNvSpPr>
          <p:nvPr userDrawn="1"/>
        </p:nvSpPr>
        <p:spPr bwMode="auto">
          <a:xfrm>
            <a:off x="5795963" y="260350"/>
            <a:ext cx="2743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第</a:t>
            </a:r>
            <a:r>
              <a:rPr lang="en-US" altLang="zh-CN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章 正弦稳态电路分析</a:t>
            </a:r>
            <a:endParaRPr lang="zh-CN" altLang="en-US" dirty="0" smtClean="0">
              <a:solidFill>
                <a:srgbClr val="0000F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218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6877050" y="476250"/>
            <a:ext cx="914400" cy="914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6" name="Rectangle 4"/>
          <p:cNvSpPr>
            <a:spLocks noGrp="1" noChangeArrowheads="1"/>
          </p:cNvSpPr>
          <p:nvPr>
            <p:ph type="dt" sz="half" idx="14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5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Rectangle 6"/>
          <p:cNvSpPr>
            <a:spLocks noGrp="1" noChangeArrowheads="1"/>
          </p:cNvSpPr>
          <p:nvPr>
            <p:ph type="sldNum" sz="quarter" idx="16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1376475-AC9F-4820-8BE9-1D1C19DF139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4728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 userDrawn="1"/>
        </p:nvGrpSpPr>
        <p:grpSpPr bwMode="auto">
          <a:xfrm>
            <a:off x="0" y="260350"/>
            <a:ext cx="9128125" cy="346075"/>
            <a:chOff x="0" y="0"/>
            <a:chExt cx="5760" cy="344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7" name="Rectangle 12"/>
            <p:cNvSpPr>
              <a:spLocks noChangeArrowheads="1"/>
            </p:cNvSpPr>
            <p:nvPr/>
          </p:nvSpPr>
          <p:spPr bwMode="auto">
            <a:xfrm>
              <a:off x="260" y="85"/>
              <a:ext cx="5500" cy="174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8" name="Rectangle 13"/>
            <p:cNvSpPr>
              <a:spLocks noChangeArrowheads="1"/>
            </p:cNvSpPr>
            <p:nvPr/>
          </p:nvSpPr>
          <p:spPr bwMode="auto">
            <a:xfrm>
              <a:off x="258" y="85"/>
              <a:ext cx="56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9" name="Rectangle 14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0" name="Rectangle 15"/>
            <p:cNvSpPr>
              <a:spLocks noChangeArrowheads="1"/>
            </p:cNvSpPr>
            <p:nvPr/>
          </p:nvSpPr>
          <p:spPr bwMode="auto">
            <a:xfrm>
              <a:off x="345" y="85"/>
              <a:ext cx="88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1" name="Rectangle 16"/>
            <p:cNvSpPr>
              <a:spLocks noChangeArrowheads="1"/>
            </p:cNvSpPr>
            <p:nvPr/>
          </p:nvSpPr>
          <p:spPr bwMode="auto">
            <a:xfrm>
              <a:off x="173" y="174"/>
              <a:ext cx="86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2" name="Rectangle 17"/>
            <p:cNvSpPr>
              <a:spLocks noChangeArrowheads="1"/>
            </p:cNvSpPr>
            <p:nvPr/>
          </p:nvSpPr>
          <p:spPr bwMode="auto">
            <a:xfrm>
              <a:off x="83" y="87"/>
              <a:ext cx="89" cy="87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z="2400" smtClean="0">
                <a:latin typeface="Times New Roman" pitchFamily="18" charset="0"/>
              </a:endParaRPr>
            </a:p>
          </p:txBody>
        </p:sp>
        <p:sp>
          <p:nvSpPr>
            <p:cNvPr id="13" name="Rectangle 18"/>
            <p:cNvSpPr>
              <a:spLocks noChangeArrowheads="1"/>
            </p:cNvSpPr>
            <p:nvPr/>
          </p:nvSpPr>
          <p:spPr bwMode="auto">
            <a:xfrm>
              <a:off x="258" y="170"/>
              <a:ext cx="56" cy="88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4" name="Rectangle 19"/>
            <p:cNvSpPr>
              <a:spLocks noChangeArrowheads="1"/>
            </p:cNvSpPr>
            <p:nvPr/>
          </p:nvSpPr>
          <p:spPr bwMode="auto">
            <a:xfrm>
              <a:off x="173" y="259"/>
              <a:ext cx="86" cy="85"/>
            </a:xfrm>
            <a:prstGeom prst="rect">
              <a:avLst/>
            </a:prstGeom>
            <a:gradFill rotWithShape="1">
              <a:gsLst>
                <a:gs pos="0">
                  <a:srgbClr val="0000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zh-CN" smtClean="0">
                <a:solidFill>
                  <a:schemeClr val="accent2"/>
                </a:solidFill>
                <a:latin typeface="Arial" charset="0"/>
              </a:endParaRPr>
            </a:p>
          </p:txBody>
        </p:sp>
      </p:grpSp>
      <p:sp>
        <p:nvSpPr>
          <p:cNvPr id="15" name="Text Box 8"/>
          <p:cNvSpPr txBox="1">
            <a:spLocks noChangeArrowheads="1"/>
          </p:cNvSpPr>
          <p:nvPr userDrawn="1"/>
        </p:nvSpPr>
        <p:spPr bwMode="auto">
          <a:xfrm>
            <a:off x="5795963" y="260350"/>
            <a:ext cx="2743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第</a:t>
            </a:r>
            <a:r>
              <a:rPr lang="en-US" altLang="zh-CN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楷体_GB2312" pitchFamily="49" charset="-122"/>
                <a:ea typeface="楷体_GB2312" pitchFamily="49" charset="-122"/>
              </a:rPr>
              <a:t>章 正弦稳态电路分析</a:t>
            </a:r>
            <a:endParaRPr lang="zh-CN" altLang="en-US" dirty="0" smtClean="0">
              <a:solidFill>
                <a:srgbClr val="0000F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218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6877050" y="476250"/>
            <a:ext cx="914400" cy="914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6" name="Rectangle 4"/>
          <p:cNvSpPr>
            <a:spLocks noGrp="1" noChangeArrowheads="1"/>
          </p:cNvSpPr>
          <p:nvPr>
            <p:ph type="dt" sz="half" idx="14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5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Rectangle 6"/>
          <p:cNvSpPr>
            <a:spLocks noGrp="1" noChangeArrowheads="1"/>
          </p:cNvSpPr>
          <p:nvPr>
            <p:ph type="sldNum" sz="quarter" idx="16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90F95B7-2409-4FD4-89BD-17D7D433FDC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48118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ED736F-ADA0-4FE3-920B-5EE6448ACD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19268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49E253-1AC8-45C6-A5B7-1AA056E6D94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06820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756D70-7F44-4496-9386-4FFF61BBD5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2799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46E600-F964-4186-929C-21CEFB7AA47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10608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8FDA6B-66B3-4107-9ADF-4C40DD9D06E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19549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396771-8D97-4C41-B328-6E1B3206D58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02153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370AA2-8EC9-4546-9C55-A8EDE13D299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99240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67B72E-EEC4-4E6E-A528-DB73EB20171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29312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462775E-EF46-4E47-BC6D-EC4AA1EF1BE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67" r:id="rId1"/>
    <p:sldLayoutId id="2147484368" r:id="rId2"/>
    <p:sldLayoutId id="2147484369" r:id="rId3"/>
    <p:sldLayoutId id="2147484370" r:id="rId4"/>
    <p:sldLayoutId id="2147484371" r:id="rId5"/>
    <p:sldLayoutId id="2147484372" r:id="rId6"/>
    <p:sldLayoutId id="2147484373" r:id="rId7"/>
    <p:sldLayoutId id="2147484374" r:id="rId8"/>
    <p:sldLayoutId id="2147484375" r:id="rId9"/>
    <p:sldLayoutId id="2147484376" r:id="rId10"/>
    <p:sldLayoutId id="2147484377" r:id="rId11"/>
    <p:sldLayoutId id="2147484473" r:id="rId12"/>
    <p:sldLayoutId id="2147484476" r:id="rId13"/>
    <p:sldLayoutId id="2147484477" r:id="rId14"/>
    <p:sldLayoutId id="2147484478" r:id="rId15"/>
  </p:sldLayoutIdLst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77945"/>
            <a:ext cx="9144000" cy="410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319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30820"/>
            <a:ext cx="9144000" cy="105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6708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48963"/>
            <a:ext cx="9144000" cy="172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0356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7" y="836640"/>
            <a:ext cx="9144000" cy="119687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275855"/>
            <a:ext cx="9144000" cy="180316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39284"/>
            <a:ext cx="9144000" cy="287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792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73" y="980660"/>
            <a:ext cx="8759602" cy="2737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089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08650"/>
            <a:ext cx="9144000" cy="25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9148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06" y="836640"/>
            <a:ext cx="9144000" cy="79530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54064"/>
            <a:ext cx="9144000" cy="4609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21" y="3226748"/>
            <a:ext cx="9144000" cy="109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471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06" y="836640"/>
            <a:ext cx="9144000" cy="488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352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176" y="836640"/>
            <a:ext cx="9144000" cy="389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0433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42" name="Picture 13" descr="0066">
            <a:hlinkClick r:id="" action="ppaction://hlinkshowjump?jump=nextslide" highlightClick="1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6419850"/>
            <a:ext cx="7143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43" name="Picture 14" descr="0063">
            <a:hlinkClick r:id="" action="ppaction://hlinkshowjump?jump=previousslide" highlightClick="1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400800"/>
            <a:ext cx="714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68445" y="188550"/>
            <a:ext cx="192579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b="1" dirty="0">
                <a:solidFill>
                  <a:srgbClr val="0000FF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习题</a:t>
            </a:r>
            <a:endParaRPr lang="zh-CN" altLang="zh-CN" sz="2800" b="1" dirty="0">
              <a:solidFill>
                <a:srgbClr val="0000FF"/>
              </a:solidFill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36640"/>
            <a:ext cx="9144000" cy="151473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636890"/>
            <a:ext cx="9144000" cy="236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012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4811</TotalTime>
  <Words>11</Words>
  <Application>Microsoft Office PowerPoint</Application>
  <PresentationFormat>全屏显示(4:3)</PresentationFormat>
  <Paragraphs>11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华文楷体</vt:lpstr>
      <vt:lpstr>楷体_GB2312</vt:lpstr>
      <vt:lpstr>宋体</vt:lpstr>
      <vt:lpstr>Arial</vt:lpstr>
      <vt:lpstr>Calibri</vt:lpstr>
      <vt:lpstr>Calibri Light</vt:lpstr>
      <vt:lpstr>Times New Roman</vt:lpstr>
      <vt:lpstr>Verdana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  Protel DXP基础知识</dc:title>
  <dc:creator>微软用户</dc:creator>
  <cp:lastModifiedBy>LXCDELL</cp:lastModifiedBy>
  <cp:revision>294</cp:revision>
  <dcterms:created xsi:type="dcterms:W3CDTF">2010-07-14T01:02:10Z</dcterms:created>
  <dcterms:modified xsi:type="dcterms:W3CDTF">2020-08-25T02:37:15Z</dcterms:modified>
</cp:coreProperties>
</file>